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69" r:id="rId4"/>
    <p:sldId id="258" r:id="rId5"/>
    <p:sldId id="270" r:id="rId6"/>
    <p:sldId id="259" r:id="rId7"/>
    <p:sldId id="260" r:id="rId8"/>
    <p:sldId id="271" r:id="rId9"/>
    <p:sldId id="261" r:id="rId10"/>
    <p:sldId id="262" r:id="rId11"/>
    <p:sldId id="268" r:id="rId12"/>
    <p:sldId id="263" r:id="rId13"/>
    <p:sldId id="264" r:id="rId14"/>
    <p:sldId id="265" r:id="rId15"/>
    <p:sldId id="266" r:id="rId16"/>
    <p:sldId id="267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25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31C26F-FD44-4724-BF06-AAB80F4B13AB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AU"/>
        </a:p>
      </dgm:t>
    </dgm:pt>
    <dgm:pt modelId="{62526E28-A2DA-45AB-B23D-918F55665866}">
      <dgm:prSet phldrT="[Text]"/>
      <dgm:spPr/>
      <dgm:t>
        <a:bodyPr/>
        <a:lstStyle/>
        <a:p>
          <a:r>
            <a:rPr lang="en-GB" dirty="0"/>
            <a:t>Sourcing </a:t>
          </a:r>
          <a:endParaRPr lang="en-AU" dirty="0"/>
        </a:p>
      </dgm:t>
    </dgm:pt>
    <dgm:pt modelId="{86C52A32-9702-48E8-84E1-8593513324C3}" type="parTrans" cxnId="{2CF94DA1-B220-4FF4-B799-5805C68D11EB}">
      <dgm:prSet/>
      <dgm:spPr/>
      <dgm:t>
        <a:bodyPr/>
        <a:lstStyle/>
        <a:p>
          <a:endParaRPr lang="en-AU"/>
        </a:p>
      </dgm:t>
    </dgm:pt>
    <dgm:pt modelId="{2B619D16-FB56-439D-8669-4C90E536AD70}" type="sibTrans" cxnId="{2CF94DA1-B220-4FF4-B799-5805C68D11EB}">
      <dgm:prSet/>
      <dgm:spPr/>
      <dgm:t>
        <a:bodyPr/>
        <a:lstStyle/>
        <a:p>
          <a:endParaRPr lang="en-AU"/>
        </a:p>
      </dgm:t>
    </dgm:pt>
    <dgm:pt modelId="{7932B916-EB24-4258-A1A9-93FD89237B40}">
      <dgm:prSet phldrT="[Text]"/>
      <dgm:spPr/>
      <dgm:t>
        <a:bodyPr/>
        <a:lstStyle/>
        <a:p>
          <a:r>
            <a:rPr lang="en-GB" dirty="0"/>
            <a:t>Google</a:t>
          </a:r>
          <a:endParaRPr lang="en-AU" dirty="0"/>
        </a:p>
      </dgm:t>
    </dgm:pt>
    <dgm:pt modelId="{93F9879E-BDC7-40F5-9B7B-C4A5C56FEEE3}" type="parTrans" cxnId="{3CAE3D30-8452-4786-B0D6-A8B787308AF4}">
      <dgm:prSet/>
      <dgm:spPr/>
      <dgm:t>
        <a:bodyPr/>
        <a:lstStyle/>
        <a:p>
          <a:endParaRPr lang="en-AU"/>
        </a:p>
      </dgm:t>
    </dgm:pt>
    <dgm:pt modelId="{9100BF1F-3223-4E94-AF34-E389D78FCDB3}" type="sibTrans" cxnId="{3CAE3D30-8452-4786-B0D6-A8B787308AF4}">
      <dgm:prSet/>
      <dgm:spPr/>
      <dgm:t>
        <a:bodyPr/>
        <a:lstStyle/>
        <a:p>
          <a:endParaRPr lang="en-AU"/>
        </a:p>
      </dgm:t>
    </dgm:pt>
    <dgm:pt modelId="{84DD97BA-3ADB-42F0-B3BA-228C6A5DDCC0}">
      <dgm:prSet phldrT="[Text]"/>
      <dgm:spPr/>
      <dgm:t>
        <a:bodyPr/>
        <a:lstStyle/>
        <a:p>
          <a:r>
            <a:rPr lang="en-GB" dirty="0"/>
            <a:t>Seeing the CSV</a:t>
          </a:r>
          <a:endParaRPr lang="en-AU" dirty="0"/>
        </a:p>
      </dgm:t>
    </dgm:pt>
    <dgm:pt modelId="{74B25045-EF1E-4530-A151-34F8E649CF39}" type="parTrans" cxnId="{E474D9FB-44E0-438C-B971-8BD001C485FB}">
      <dgm:prSet/>
      <dgm:spPr/>
      <dgm:t>
        <a:bodyPr/>
        <a:lstStyle/>
        <a:p>
          <a:endParaRPr lang="en-AU"/>
        </a:p>
      </dgm:t>
    </dgm:pt>
    <dgm:pt modelId="{F7417C8A-E528-49D5-A9A6-03DD9C676488}" type="sibTrans" cxnId="{E474D9FB-44E0-438C-B971-8BD001C485FB}">
      <dgm:prSet/>
      <dgm:spPr/>
      <dgm:t>
        <a:bodyPr/>
        <a:lstStyle/>
        <a:p>
          <a:endParaRPr lang="en-AU"/>
        </a:p>
      </dgm:t>
    </dgm:pt>
    <dgm:pt modelId="{45D6733C-5074-408B-9885-377F355089C0}">
      <dgm:prSet phldrT="[Text]"/>
      <dgm:spPr/>
      <dgm:t>
        <a:bodyPr/>
        <a:lstStyle/>
        <a:p>
          <a:r>
            <a:rPr lang="en-GB" dirty="0"/>
            <a:t>Pandas</a:t>
          </a:r>
          <a:endParaRPr lang="en-AU" dirty="0"/>
        </a:p>
      </dgm:t>
    </dgm:pt>
    <dgm:pt modelId="{B8F72938-C5D7-436D-A3A4-BD45FC25F5F9}" type="parTrans" cxnId="{AB530596-2662-4212-B5E7-FE13ABC71DEC}">
      <dgm:prSet/>
      <dgm:spPr/>
      <dgm:t>
        <a:bodyPr/>
        <a:lstStyle/>
        <a:p>
          <a:endParaRPr lang="en-AU"/>
        </a:p>
      </dgm:t>
    </dgm:pt>
    <dgm:pt modelId="{7EA29F3B-9BAE-488D-871E-979B4146A40A}" type="sibTrans" cxnId="{AB530596-2662-4212-B5E7-FE13ABC71DEC}">
      <dgm:prSet/>
      <dgm:spPr/>
      <dgm:t>
        <a:bodyPr/>
        <a:lstStyle/>
        <a:p>
          <a:endParaRPr lang="en-AU"/>
        </a:p>
      </dgm:t>
    </dgm:pt>
    <dgm:pt modelId="{996F2284-1ABB-4AA9-9902-4D095D7D389B}">
      <dgm:prSet phldrT="[Text]"/>
      <dgm:spPr/>
      <dgm:t>
        <a:bodyPr/>
        <a:lstStyle/>
        <a:p>
          <a:r>
            <a:rPr lang="en-GB" dirty="0"/>
            <a:t>Selection</a:t>
          </a:r>
          <a:endParaRPr lang="en-AU" dirty="0"/>
        </a:p>
      </dgm:t>
    </dgm:pt>
    <dgm:pt modelId="{5295C208-65C2-4CB4-89BE-60A10ACB815D}" type="parTrans" cxnId="{E40E8B33-0EAE-4261-9FF0-D07DC60F604A}">
      <dgm:prSet/>
      <dgm:spPr/>
      <dgm:t>
        <a:bodyPr/>
        <a:lstStyle/>
        <a:p>
          <a:endParaRPr lang="en-AU"/>
        </a:p>
      </dgm:t>
    </dgm:pt>
    <dgm:pt modelId="{A86E2101-EEDC-4185-93D7-9942EF2021FC}" type="sibTrans" cxnId="{E40E8B33-0EAE-4261-9FF0-D07DC60F604A}">
      <dgm:prSet/>
      <dgm:spPr/>
      <dgm:t>
        <a:bodyPr/>
        <a:lstStyle/>
        <a:p>
          <a:endParaRPr lang="en-AU"/>
        </a:p>
      </dgm:t>
    </dgm:pt>
    <dgm:pt modelId="{F237BE05-2160-4AFE-A47F-B5F73A35C5AF}">
      <dgm:prSet phldrT="[Text]"/>
      <dgm:spPr/>
      <dgm:t>
        <a:bodyPr/>
        <a:lstStyle/>
        <a:p>
          <a:r>
            <a:rPr lang="en-GB" dirty="0"/>
            <a:t>Choosing the dataset</a:t>
          </a:r>
          <a:endParaRPr lang="en-AU" dirty="0"/>
        </a:p>
      </dgm:t>
    </dgm:pt>
    <dgm:pt modelId="{2D1A5FAC-6A72-44B2-A50C-662B71E1C5BB}" type="parTrans" cxnId="{985CFCF7-C669-419A-ACC6-04BFB4E156E0}">
      <dgm:prSet/>
      <dgm:spPr/>
      <dgm:t>
        <a:bodyPr/>
        <a:lstStyle/>
        <a:p>
          <a:endParaRPr lang="en-AU"/>
        </a:p>
      </dgm:t>
    </dgm:pt>
    <dgm:pt modelId="{C29DAD9B-8C9E-4412-B89F-FB8EF8A8FA6A}" type="sibTrans" cxnId="{985CFCF7-C669-419A-ACC6-04BFB4E156E0}">
      <dgm:prSet/>
      <dgm:spPr/>
      <dgm:t>
        <a:bodyPr/>
        <a:lstStyle/>
        <a:p>
          <a:endParaRPr lang="en-AU"/>
        </a:p>
      </dgm:t>
    </dgm:pt>
    <dgm:pt modelId="{26E3F14A-716B-47D6-AED7-FAC452486715}">
      <dgm:prSet phldrT="[Text]"/>
      <dgm:spPr/>
      <dgm:t>
        <a:bodyPr/>
        <a:lstStyle/>
        <a:p>
          <a:r>
            <a:rPr lang="en-GB" dirty="0"/>
            <a:t>Kaggle</a:t>
          </a:r>
          <a:endParaRPr lang="en-AU" dirty="0"/>
        </a:p>
      </dgm:t>
    </dgm:pt>
    <dgm:pt modelId="{28A9140C-2D07-4B91-B390-162B0846FA95}" type="parTrans" cxnId="{A941F855-FADF-4A07-A37D-C910B4990479}">
      <dgm:prSet/>
      <dgm:spPr/>
      <dgm:t>
        <a:bodyPr/>
        <a:lstStyle/>
        <a:p>
          <a:endParaRPr lang="en-AU"/>
        </a:p>
      </dgm:t>
    </dgm:pt>
    <dgm:pt modelId="{03A5F5B0-7495-4C6C-9B4D-16AE301B2B1C}" type="sibTrans" cxnId="{A941F855-FADF-4A07-A37D-C910B4990479}">
      <dgm:prSet/>
      <dgm:spPr/>
      <dgm:t>
        <a:bodyPr/>
        <a:lstStyle/>
        <a:p>
          <a:endParaRPr lang="en-AU"/>
        </a:p>
      </dgm:t>
    </dgm:pt>
    <dgm:pt modelId="{03A6E7E3-B094-4246-BEFF-047C097ED8D4}">
      <dgm:prSet phldrT="[Text]"/>
      <dgm:spPr/>
      <dgm:t>
        <a:bodyPr/>
        <a:lstStyle/>
        <a:p>
          <a:r>
            <a:rPr lang="en-GB" dirty="0"/>
            <a:t>Eye-balling</a:t>
          </a:r>
          <a:endParaRPr lang="en-AU" dirty="0"/>
        </a:p>
      </dgm:t>
    </dgm:pt>
    <dgm:pt modelId="{872AD7B2-0279-41C1-AF4A-D7496621C7A0}" type="parTrans" cxnId="{94A35CD8-991E-4A44-9CD0-23041F569BEC}">
      <dgm:prSet/>
      <dgm:spPr/>
      <dgm:t>
        <a:bodyPr/>
        <a:lstStyle/>
        <a:p>
          <a:endParaRPr lang="en-AU"/>
        </a:p>
      </dgm:t>
    </dgm:pt>
    <dgm:pt modelId="{C961CB48-1622-494A-8E0D-7597A93DD569}" type="sibTrans" cxnId="{94A35CD8-991E-4A44-9CD0-23041F569BEC}">
      <dgm:prSet/>
      <dgm:spPr/>
      <dgm:t>
        <a:bodyPr/>
        <a:lstStyle/>
        <a:p>
          <a:endParaRPr lang="en-AU"/>
        </a:p>
      </dgm:t>
    </dgm:pt>
    <dgm:pt modelId="{C4381766-3284-4EC8-BACD-C7D500B0C57E}">
      <dgm:prSet phldrT="[Text]"/>
      <dgm:spPr/>
      <dgm:t>
        <a:bodyPr/>
        <a:lstStyle/>
        <a:p>
          <a:r>
            <a:rPr lang="en-GB" dirty="0"/>
            <a:t>Cleaning up the dataset</a:t>
          </a:r>
          <a:endParaRPr lang="en-AU" dirty="0"/>
        </a:p>
      </dgm:t>
    </dgm:pt>
    <dgm:pt modelId="{A847EA75-12D9-4A9A-84B8-73245ED19ADE}" type="parTrans" cxnId="{081B2EDF-0FC6-47BF-91F0-5611444B6FDC}">
      <dgm:prSet/>
      <dgm:spPr/>
      <dgm:t>
        <a:bodyPr/>
        <a:lstStyle/>
        <a:p>
          <a:endParaRPr lang="en-AU"/>
        </a:p>
      </dgm:t>
    </dgm:pt>
    <dgm:pt modelId="{826C84DD-5A0D-468C-A97A-BBF639AD5400}" type="sibTrans" cxnId="{081B2EDF-0FC6-47BF-91F0-5611444B6FDC}">
      <dgm:prSet/>
      <dgm:spPr/>
      <dgm:t>
        <a:bodyPr/>
        <a:lstStyle/>
        <a:p>
          <a:endParaRPr lang="en-AU"/>
        </a:p>
      </dgm:t>
    </dgm:pt>
    <dgm:pt modelId="{30DE994A-A32A-46AD-849E-CB3FF1C38D88}" type="pres">
      <dgm:prSet presAssocID="{DA31C26F-FD44-4724-BF06-AAB80F4B13AB}" presName="rootnode" presStyleCnt="0">
        <dgm:presLayoutVars>
          <dgm:chMax/>
          <dgm:chPref/>
          <dgm:dir/>
          <dgm:animLvl val="lvl"/>
        </dgm:presLayoutVars>
      </dgm:prSet>
      <dgm:spPr/>
    </dgm:pt>
    <dgm:pt modelId="{7C2F563A-DB50-41E5-8CC7-F51AC2B90038}" type="pres">
      <dgm:prSet presAssocID="{62526E28-A2DA-45AB-B23D-918F55665866}" presName="composite" presStyleCnt="0"/>
      <dgm:spPr/>
    </dgm:pt>
    <dgm:pt modelId="{F832C4E7-01E5-417A-AAAC-CFB17E6D26B7}" type="pres">
      <dgm:prSet presAssocID="{62526E28-A2DA-45AB-B23D-918F55665866}" presName="bentUpArrow1" presStyleLbl="alignImgPlace1" presStyleIdx="0" presStyleCnt="2"/>
      <dgm:spPr/>
    </dgm:pt>
    <dgm:pt modelId="{FEB3EFF2-B667-4349-9B64-43478D5D8360}" type="pres">
      <dgm:prSet presAssocID="{62526E28-A2DA-45AB-B23D-918F55665866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84F9B4B6-FC9F-45C8-BB48-55808E7282A6}" type="pres">
      <dgm:prSet presAssocID="{62526E28-A2DA-45AB-B23D-918F55665866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C4FB49F3-4AE6-4049-A263-66C9B4CB358B}" type="pres">
      <dgm:prSet presAssocID="{2B619D16-FB56-439D-8669-4C90E536AD70}" presName="sibTrans" presStyleCnt="0"/>
      <dgm:spPr/>
    </dgm:pt>
    <dgm:pt modelId="{CEBF7ECD-630A-4958-9E23-17D7254966E2}" type="pres">
      <dgm:prSet presAssocID="{84DD97BA-3ADB-42F0-B3BA-228C6A5DDCC0}" presName="composite" presStyleCnt="0"/>
      <dgm:spPr/>
    </dgm:pt>
    <dgm:pt modelId="{5D5350FF-3B90-4583-AD58-02A2855DE60E}" type="pres">
      <dgm:prSet presAssocID="{84DD97BA-3ADB-42F0-B3BA-228C6A5DDCC0}" presName="bentUpArrow1" presStyleLbl="alignImgPlace1" presStyleIdx="1" presStyleCnt="2"/>
      <dgm:spPr/>
    </dgm:pt>
    <dgm:pt modelId="{7F8EF5C6-6C57-4BFE-B53E-4D8E93406CDD}" type="pres">
      <dgm:prSet presAssocID="{84DD97BA-3ADB-42F0-B3BA-228C6A5DDCC0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229837C2-232F-4113-862C-DD344A6DBE2B}" type="pres">
      <dgm:prSet presAssocID="{84DD97BA-3ADB-42F0-B3BA-228C6A5DDCC0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77C765F8-C821-4B3A-B3C3-6F34272935AA}" type="pres">
      <dgm:prSet presAssocID="{F7417C8A-E528-49D5-A9A6-03DD9C676488}" presName="sibTrans" presStyleCnt="0"/>
      <dgm:spPr/>
    </dgm:pt>
    <dgm:pt modelId="{AB4B6DC2-6569-4A6F-ABB6-A00F890F6133}" type="pres">
      <dgm:prSet presAssocID="{996F2284-1ABB-4AA9-9902-4D095D7D389B}" presName="composite" presStyleCnt="0"/>
      <dgm:spPr/>
    </dgm:pt>
    <dgm:pt modelId="{6254F63D-7B33-462B-B6EC-BFA4AF3ED370}" type="pres">
      <dgm:prSet presAssocID="{996F2284-1ABB-4AA9-9902-4D095D7D389B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466E701A-B55E-4784-93A4-E64F29E215EE}" type="pres">
      <dgm:prSet presAssocID="{996F2284-1ABB-4AA9-9902-4D095D7D389B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52D5C013-1244-4932-ABDD-F46BEFA09645}" type="presOf" srcId="{26E3F14A-716B-47D6-AED7-FAC452486715}" destId="{84F9B4B6-FC9F-45C8-BB48-55808E7282A6}" srcOrd="0" destOrd="1" presId="urn:microsoft.com/office/officeart/2005/8/layout/StepDownProcess"/>
    <dgm:cxn modelId="{30033A1A-BF4C-4F1A-A147-C7129E3984BC}" type="presOf" srcId="{C4381766-3284-4EC8-BACD-C7D500B0C57E}" destId="{466E701A-B55E-4784-93A4-E64F29E215EE}" srcOrd="0" destOrd="1" presId="urn:microsoft.com/office/officeart/2005/8/layout/StepDownProcess"/>
    <dgm:cxn modelId="{3CAE3D30-8452-4786-B0D6-A8B787308AF4}" srcId="{62526E28-A2DA-45AB-B23D-918F55665866}" destId="{7932B916-EB24-4258-A1A9-93FD89237B40}" srcOrd="0" destOrd="0" parTransId="{93F9879E-BDC7-40F5-9B7B-C4A5C56FEEE3}" sibTransId="{9100BF1F-3223-4E94-AF34-E389D78FCDB3}"/>
    <dgm:cxn modelId="{E40E8B33-0EAE-4261-9FF0-D07DC60F604A}" srcId="{DA31C26F-FD44-4724-BF06-AAB80F4B13AB}" destId="{996F2284-1ABB-4AA9-9902-4D095D7D389B}" srcOrd="2" destOrd="0" parTransId="{5295C208-65C2-4CB4-89BE-60A10ACB815D}" sibTransId="{A86E2101-EEDC-4185-93D7-9942EF2021FC}"/>
    <dgm:cxn modelId="{47BA296C-D982-4503-9507-CD26A3ACE26E}" type="presOf" srcId="{62526E28-A2DA-45AB-B23D-918F55665866}" destId="{FEB3EFF2-B667-4349-9B64-43478D5D8360}" srcOrd="0" destOrd="0" presId="urn:microsoft.com/office/officeart/2005/8/layout/StepDownProcess"/>
    <dgm:cxn modelId="{875A2471-BE51-4758-8D15-D8B62E2133BE}" type="presOf" srcId="{03A6E7E3-B094-4246-BEFF-047C097ED8D4}" destId="{229837C2-232F-4113-862C-DD344A6DBE2B}" srcOrd="0" destOrd="1" presId="urn:microsoft.com/office/officeart/2005/8/layout/StepDownProcess"/>
    <dgm:cxn modelId="{A941F855-FADF-4A07-A37D-C910B4990479}" srcId="{62526E28-A2DA-45AB-B23D-918F55665866}" destId="{26E3F14A-716B-47D6-AED7-FAC452486715}" srcOrd="1" destOrd="0" parTransId="{28A9140C-2D07-4B91-B390-162B0846FA95}" sibTransId="{03A5F5B0-7495-4C6C-9B4D-16AE301B2B1C}"/>
    <dgm:cxn modelId="{ECAE3C56-BDC8-4965-9779-C62ED369AA72}" type="presOf" srcId="{F237BE05-2160-4AFE-A47F-B5F73A35C5AF}" destId="{466E701A-B55E-4784-93A4-E64F29E215EE}" srcOrd="0" destOrd="0" presId="urn:microsoft.com/office/officeart/2005/8/layout/StepDownProcess"/>
    <dgm:cxn modelId="{9375677D-DECE-468E-947C-32DD6E92714F}" type="presOf" srcId="{DA31C26F-FD44-4724-BF06-AAB80F4B13AB}" destId="{30DE994A-A32A-46AD-849E-CB3FF1C38D88}" srcOrd="0" destOrd="0" presId="urn:microsoft.com/office/officeart/2005/8/layout/StepDownProcess"/>
    <dgm:cxn modelId="{C5715E8B-E1C5-4A3E-AC3B-E25D5129EF43}" type="presOf" srcId="{84DD97BA-3ADB-42F0-B3BA-228C6A5DDCC0}" destId="{7F8EF5C6-6C57-4BFE-B53E-4D8E93406CDD}" srcOrd="0" destOrd="0" presId="urn:microsoft.com/office/officeart/2005/8/layout/StepDownProcess"/>
    <dgm:cxn modelId="{AB530596-2662-4212-B5E7-FE13ABC71DEC}" srcId="{84DD97BA-3ADB-42F0-B3BA-228C6A5DDCC0}" destId="{45D6733C-5074-408B-9885-377F355089C0}" srcOrd="0" destOrd="0" parTransId="{B8F72938-C5D7-436D-A3A4-BD45FC25F5F9}" sibTransId="{7EA29F3B-9BAE-488D-871E-979B4146A40A}"/>
    <dgm:cxn modelId="{2CF94DA1-B220-4FF4-B799-5805C68D11EB}" srcId="{DA31C26F-FD44-4724-BF06-AAB80F4B13AB}" destId="{62526E28-A2DA-45AB-B23D-918F55665866}" srcOrd="0" destOrd="0" parTransId="{86C52A32-9702-48E8-84E1-8593513324C3}" sibTransId="{2B619D16-FB56-439D-8669-4C90E536AD70}"/>
    <dgm:cxn modelId="{DFC1ABA4-2042-4BA2-A144-53D38BB2D43C}" type="presOf" srcId="{996F2284-1ABB-4AA9-9902-4D095D7D389B}" destId="{6254F63D-7B33-462B-B6EC-BFA4AF3ED370}" srcOrd="0" destOrd="0" presId="urn:microsoft.com/office/officeart/2005/8/layout/StepDownProcess"/>
    <dgm:cxn modelId="{A3E492C5-616F-4870-93DE-A64DD2FE4061}" type="presOf" srcId="{7932B916-EB24-4258-A1A9-93FD89237B40}" destId="{84F9B4B6-FC9F-45C8-BB48-55808E7282A6}" srcOrd="0" destOrd="0" presId="urn:microsoft.com/office/officeart/2005/8/layout/StepDownProcess"/>
    <dgm:cxn modelId="{94A35CD8-991E-4A44-9CD0-23041F569BEC}" srcId="{84DD97BA-3ADB-42F0-B3BA-228C6A5DDCC0}" destId="{03A6E7E3-B094-4246-BEFF-047C097ED8D4}" srcOrd="1" destOrd="0" parTransId="{872AD7B2-0279-41C1-AF4A-D7496621C7A0}" sibTransId="{C961CB48-1622-494A-8E0D-7597A93DD569}"/>
    <dgm:cxn modelId="{081B2EDF-0FC6-47BF-91F0-5611444B6FDC}" srcId="{996F2284-1ABB-4AA9-9902-4D095D7D389B}" destId="{C4381766-3284-4EC8-BACD-C7D500B0C57E}" srcOrd="1" destOrd="0" parTransId="{A847EA75-12D9-4A9A-84B8-73245ED19ADE}" sibTransId="{826C84DD-5A0D-468C-A97A-BBF639AD5400}"/>
    <dgm:cxn modelId="{ABC6C0ED-E60A-40C1-A587-8B641A7A02FF}" type="presOf" srcId="{45D6733C-5074-408B-9885-377F355089C0}" destId="{229837C2-232F-4113-862C-DD344A6DBE2B}" srcOrd="0" destOrd="0" presId="urn:microsoft.com/office/officeart/2005/8/layout/StepDownProcess"/>
    <dgm:cxn modelId="{985CFCF7-C669-419A-ACC6-04BFB4E156E0}" srcId="{996F2284-1ABB-4AA9-9902-4D095D7D389B}" destId="{F237BE05-2160-4AFE-A47F-B5F73A35C5AF}" srcOrd="0" destOrd="0" parTransId="{2D1A5FAC-6A72-44B2-A50C-662B71E1C5BB}" sibTransId="{C29DAD9B-8C9E-4412-B89F-FB8EF8A8FA6A}"/>
    <dgm:cxn modelId="{E474D9FB-44E0-438C-B971-8BD001C485FB}" srcId="{DA31C26F-FD44-4724-BF06-AAB80F4B13AB}" destId="{84DD97BA-3ADB-42F0-B3BA-228C6A5DDCC0}" srcOrd="1" destOrd="0" parTransId="{74B25045-EF1E-4530-A151-34F8E649CF39}" sibTransId="{F7417C8A-E528-49D5-A9A6-03DD9C676488}"/>
    <dgm:cxn modelId="{19DE1EDC-48CA-49FE-B1BF-86FAF4E738C6}" type="presParOf" srcId="{30DE994A-A32A-46AD-849E-CB3FF1C38D88}" destId="{7C2F563A-DB50-41E5-8CC7-F51AC2B90038}" srcOrd="0" destOrd="0" presId="urn:microsoft.com/office/officeart/2005/8/layout/StepDownProcess"/>
    <dgm:cxn modelId="{815691CD-30FC-4488-A3FA-2841F13FAD8D}" type="presParOf" srcId="{7C2F563A-DB50-41E5-8CC7-F51AC2B90038}" destId="{F832C4E7-01E5-417A-AAAC-CFB17E6D26B7}" srcOrd="0" destOrd="0" presId="urn:microsoft.com/office/officeart/2005/8/layout/StepDownProcess"/>
    <dgm:cxn modelId="{B35B9C10-42F2-423D-B6F4-FC9561251D7A}" type="presParOf" srcId="{7C2F563A-DB50-41E5-8CC7-F51AC2B90038}" destId="{FEB3EFF2-B667-4349-9B64-43478D5D8360}" srcOrd="1" destOrd="0" presId="urn:microsoft.com/office/officeart/2005/8/layout/StepDownProcess"/>
    <dgm:cxn modelId="{C86CE36B-37F5-4B6A-9559-A1A1BD7F3690}" type="presParOf" srcId="{7C2F563A-DB50-41E5-8CC7-F51AC2B90038}" destId="{84F9B4B6-FC9F-45C8-BB48-55808E7282A6}" srcOrd="2" destOrd="0" presId="urn:microsoft.com/office/officeart/2005/8/layout/StepDownProcess"/>
    <dgm:cxn modelId="{6768EC4A-155C-456A-9385-E0382B6D4F59}" type="presParOf" srcId="{30DE994A-A32A-46AD-849E-CB3FF1C38D88}" destId="{C4FB49F3-4AE6-4049-A263-66C9B4CB358B}" srcOrd="1" destOrd="0" presId="urn:microsoft.com/office/officeart/2005/8/layout/StepDownProcess"/>
    <dgm:cxn modelId="{8260C3EB-3EBA-4E18-B80D-B453EDBB3FDA}" type="presParOf" srcId="{30DE994A-A32A-46AD-849E-CB3FF1C38D88}" destId="{CEBF7ECD-630A-4958-9E23-17D7254966E2}" srcOrd="2" destOrd="0" presId="urn:microsoft.com/office/officeart/2005/8/layout/StepDownProcess"/>
    <dgm:cxn modelId="{26C4E8DA-9794-4599-BC53-A9D39AE10D06}" type="presParOf" srcId="{CEBF7ECD-630A-4958-9E23-17D7254966E2}" destId="{5D5350FF-3B90-4583-AD58-02A2855DE60E}" srcOrd="0" destOrd="0" presId="urn:microsoft.com/office/officeart/2005/8/layout/StepDownProcess"/>
    <dgm:cxn modelId="{6FB2027E-3A47-4357-9A7C-AAAAB2ACCBFF}" type="presParOf" srcId="{CEBF7ECD-630A-4958-9E23-17D7254966E2}" destId="{7F8EF5C6-6C57-4BFE-B53E-4D8E93406CDD}" srcOrd="1" destOrd="0" presId="urn:microsoft.com/office/officeart/2005/8/layout/StepDownProcess"/>
    <dgm:cxn modelId="{BB178058-C8AB-492A-B66D-5663FB87CC15}" type="presParOf" srcId="{CEBF7ECD-630A-4958-9E23-17D7254966E2}" destId="{229837C2-232F-4113-862C-DD344A6DBE2B}" srcOrd="2" destOrd="0" presId="urn:microsoft.com/office/officeart/2005/8/layout/StepDownProcess"/>
    <dgm:cxn modelId="{90EF80D3-7827-43E9-B4E2-8821FC3DD0FE}" type="presParOf" srcId="{30DE994A-A32A-46AD-849E-CB3FF1C38D88}" destId="{77C765F8-C821-4B3A-B3C3-6F34272935AA}" srcOrd="3" destOrd="0" presId="urn:microsoft.com/office/officeart/2005/8/layout/StepDownProcess"/>
    <dgm:cxn modelId="{A610730A-96F1-4848-A472-93FAE051CDE6}" type="presParOf" srcId="{30DE994A-A32A-46AD-849E-CB3FF1C38D88}" destId="{AB4B6DC2-6569-4A6F-ABB6-A00F890F6133}" srcOrd="4" destOrd="0" presId="urn:microsoft.com/office/officeart/2005/8/layout/StepDownProcess"/>
    <dgm:cxn modelId="{3DB745AA-B034-4E1F-A097-68F87C682E73}" type="presParOf" srcId="{AB4B6DC2-6569-4A6F-ABB6-A00F890F6133}" destId="{6254F63D-7B33-462B-B6EC-BFA4AF3ED370}" srcOrd="0" destOrd="0" presId="urn:microsoft.com/office/officeart/2005/8/layout/StepDownProcess"/>
    <dgm:cxn modelId="{C822D407-53D5-4AA2-BB1C-2A07979A443C}" type="presParOf" srcId="{AB4B6DC2-6569-4A6F-ABB6-A00F890F6133}" destId="{466E701A-B55E-4784-93A4-E64F29E215EE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3EADC5-45C0-4CE0-BD5C-29E80F49E674}" type="doc">
      <dgm:prSet loTypeId="urn:microsoft.com/office/officeart/2005/8/layout/matrix1" loCatId="matrix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AU"/>
        </a:p>
      </dgm:t>
    </dgm:pt>
    <dgm:pt modelId="{3CF4D54C-5010-4ECD-BBD2-6E4F206EC792}">
      <dgm:prSet phldrT="[Text]"/>
      <dgm:spPr/>
      <dgm:t>
        <a:bodyPr/>
        <a:lstStyle/>
        <a:p>
          <a:r>
            <a:rPr lang="en-GB" dirty="0" err="1"/>
            <a:t>Happyness</a:t>
          </a:r>
          <a:endParaRPr lang="en-AU" dirty="0"/>
        </a:p>
      </dgm:t>
    </dgm:pt>
    <dgm:pt modelId="{64F009E1-95BE-4229-8D39-E93B904EE06A}" type="parTrans" cxnId="{C15CE579-A941-43A8-906E-6330F8089673}">
      <dgm:prSet/>
      <dgm:spPr/>
      <dgm:t>
        <a:bodyPr/>
        <a:lstStyle/>
        <a:p>
          <a:endParaRPr lang="en-AU"/>
        </a:p>
      </dgm:t>
    </dgm:pt>
    <dgm:pt modelId="{301DB23F-9317-4F09-9DC6-DF1C7BBB5BD1}" type="sibTrans" cxnId="{C15CE579-A941-43A8-906E-6330F8089673}">
      <dgm:prSet/>
      <dgm:spPr/>
      <dgm:t>
        <a:bodyPr/>
        <a:lstStyle/>
        <a:p>
          <a:endParaRPr lang="en-AU"/>
        </a:p>
      </dgm:t>
    </dgm:pt>
    <dgm:pt modelId="{5F7461EB-4113-4318-B812-470C40E08F9B}">
      <dgm:prSet phldrT="[Text]"/>
      <dgm:spPr/>
      <dgm:t>
        <a:bodyPr/>
        <a:lstStyle/>
        <a:p>
          <a:r>
            <a:rPr lang="en-GB" dirty="0"/>
            <a:t>The Longer one lives</a:t>
          </a:r>
          <a:endParaRPr lang="en-AU" dirty="0"/>
        </a:p>
      </dgm:t>
    </dgm:pt>
    <dgm:pt modelId="{A171FADA-136B-4A36-8255-F356ABC98F4A}" type="parTrans" cxnId="{8A3D1F46-5E39-44D5-8E91-CAAB6C3FAA8D}">
      <dgm:prSet/>
      <dgm:spPr/>
      <dgm:t>
        <a:bodyPr/>
        <a:lstStyle/>
        <a:p>
          <a:endParaRPr lang="en-AU"/>
        </a:p>
      </dgm:t>
    </dgm:pt>
    <dgm:pt modelId="{C93C6264-0B6B-494B-B55B-E9619B6774A3}" type="sibTrans" cxnId="{8A3D1F46-5E39-44D5-8E91-CAAB6C3FAA8D}">
      <dgm:prSet/>
      <dgm:spPr/>
      <dgm:t>
        <a:bodyPr/>
        <a:lstStyle/>
        <a:p>
          <a:endParaRPr lang="en-AU"/>
        </a:p>
      </dgm:t>
    </dgm:pt>
    <dgm:pt modelId="{C5BCF42B-7502-4BFF-BCFB-9DE69D37F1F5}">
      <dgm:prSet phldrT="[Text]"/>
      <dgm:spPr/>
      <dgm:t>
        <a:bodyPr/>
        <a:lstStyle/>
        <a:p>
          <a:r>
            <a:rPr lang="en-GB" dirty="0"/>
            <a:t>The greater purchasing power one has</a:t>
          </a:r>
          <a:endParaRPr lang="en-AU" dirty="0"/>
        </a:p>
      </dgm:t>
    </dgm:pt>
    <dgm:pt modelId="{F67D804F-118B-4AEC-B6E7-413E5823FB25}" type="parTrans" cxnId="{B6E55B08-A8C3-40E6-A2B0-70866C0D81EA}">
      <dgm:prSet/>
      <dgm:spPr/>
      <dgm:t>
        <a:bodyPr/>
        <a:lstStyle/>
        <a:p>
          <a:endParaRPr lang="en-AU"/>
        </a:p>
      </dgm:t>
    </dgm:pt>
    <dgm:pt modelId="{135DDB3B-75A4-42CB-94D3-FB0DDD8F40E6}" type="sibTrans" cxnId="{B6E55B08-A8C3-40E6-A2B0-70866C0D81EA}">
      <dgm:prSet/>
      <dgm:spPr/>
      <dgm:t>
        <a:bodyPr/>
        <a:lstStyle/>
        <a:p>
          <a:endParaRPr lang="en-AU"/>
        </a:p>
      </dgm:t>
    </dgm:pt>
    <dgm:pt modelId="{852C8C63-DFA8-4583-B38B-9CF48D851B2B}">
      <dgm:prSet phldrT="[Text]"/>
      <dgm:spPr/>
      <dgm:t>
        <a:bodyPr/>
        <a:lstStyle/>
        <a:p>
          <a:r>
            <a:rPr lang="en-GB" dirty="0"/>
            <a:t>The More the merrier</a:t>
          </a:r>
          <a:endParaRPr lang="en-AU" dirty="0"/>
        </a:p>
      </dgm:t>
    </dgm:pt>
    <dgm:pt modelId="{3C1C047F-EBCF-4A26-8B00-60F65D398D89}" type="parTrans" cxnId="{86295130-6B97-42A7-A50A-9F59C74CBB6C}">
      <dgm:prSet/>
      <dgm:spPr/>
      <dgm:t>
        <a:bodyPr/>
        <a:lstStyle/>
        <a:p>
          <a:endParaRPr lang="en-AU"/>
        </a:p>
      </dgm:t>
    </dgm:pt>
    <dgm:pt modelId="{9D76C589-6E65-49B4-9AF6-E80200455A80}" type="sibTrans" cxnId="{86295130-6B97-42A7-A50A-9F59C74CBB6C}">
      <dgm:prSet/>
      <dgm:spPr/>
      <dgm:t>
        <a:bodyPr/>
        <a:lstStyle/>
        <a:p>
          <a:endParaRPr lang="en-AU"/>
        </a:p>
      </dgm:t>
    </dgm:pt>
    <dgm:pt modelId="{C15EC968-E92F-47F2-9FA4-B59074D7126D}">
      <dgm:prSet phldrT="[Text]"/>
      <dgm:spPr/>
      <dgm:t>
        <a:bodyPr/>
        <a:lstStyle/>
        <a:p>
          <a:r>
            <a:rPr lang="en-GB" dirty="0"/>
            <a:t>The freedom and security</a:t>
          </a:r>
          <a:endParaRPr lang="en-AU" dirty="0"/>
        </a:p>
      </dgm:t>
    </dgm:pt>
    <dgm:pt modelId="{6C8CD61E-BF0A-4EBE-B0F8-FCE1CE10CF60}" type="parTrans" cxnId="{5F6CDFAF-5DE8-473F-8C23-F9385FDA9A95}">
      <dgm:prSet/>
      <dgm:spPr/>
      <dgm:t>
        <a:bodyPr/>
        <a:lstStyle/>
        <a:p>
          <a:endParaRPr lang="en-AU"/>
        </a:p>
      </dgm:t>
    </dgm:pt>
    <dgm:pt modelId="{3CD6F8AC-0F79-4D42-8AEA-31D76A21D481}" type="sibTrans" cxnId="{5F6CDFAF-5DE8-473F-8C23-F9385FDA9A95}">
      <dgm:prSet/>
      <dgm:spPr/>
      <dgm:t>
        <a:bodyPr/>
        <a:lstStyle/>
        <a:p>
          <a:endParaRPr lang="en-AU"/>
        </a:p>
      </dgm:t>
    </dgm:pt>
    <dgm:pt modelId="{AAD275DB-9FE6-4517-B9FB-A57202A21FC7}" type="pres">
      <dgm:prSet presAssocID="{1B3EADC5-45C0-4CE0-BD5C-29E80F49E674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ABF605DF-2051-434A-B40C-96FA54F82997}" type="pres">
      <dgm:prSet presAssocID="{1B3EADC5-45C0-4CE0-BD5C-29E80F49E674}" presName="matrix" presStyleCnt="0"/>
      <dgm:spPr/>
    </dgm:pt>
    <dgm:pt modelId="{AA859368-C56F-4699-BB7E-A92ED5CE6DA4}" type="pres">
      <dgm:prSet presAssocID="{1B3EADC5-45C0-4CE0-BD5C-29E80F49E674}" presName="tile1" presStyleLbl="node1" presStyleIdx="0" presStyleCnt="4"/>
      <dgm:spPr/>
    </dgm:pt>
    <dgm:pt modelId="{01064F5A-FC26-4486-B3F7-0EE4E7566CAE}" type="pres">
      <dgm:prSet presAssocID="{1B3EADC5-45C0-4CE0-BD5C-29E80F49E674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05FC31C-A87D-474F-99EE-188181DEC9B4}" type="pres">
      <dgm:prSet presAssocID="{1B3EADC5-45C0-4CE0-BD5C-29E80F49E674}" presName="tile2" presStyleLbl="node1" presStyleIdx="1" presStyleCnt="4"/>
      <dgm:spPr/>
    </dgm:pt>
    <dgm:pt modelId="{507C6CB3-DCE9-445A-80D5-92DBDD70064B}" type="pres">
      <dgm:prSet presAssocID="{1B3EADC5-45C0-4CE0-BD5C-29E80F49E674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2B104B3-278C-499D-838E-426DA55795D1}" type="pres">
      <dgm:prSet presAssocID="{1B3EADC5-45C0-4CE0-BD5C-29E80F49E674}" presName="tile3" presStyleLbl="node1" presStyleIdx="2" presStyleCnt="4"/>
      <dgm:spPr/>
    </dgm:pt>
    <dgm:pt modelId="{D7F88892-E74A-4702-9C04-9368927A4DC8}" type="pres">
      <dgm:prSet presAssocID="{1B3EADC5-45C0-4CE0-BD5C-29E80F49E674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7C73401-B217-4B28-962F-186553931965}" type="pres">
      <dgm:prSet presAssocID="{1B3EADC5-45C0-4CE0-BD5C-29E80F49E674}" presName="tile4" presStyleLbl="node1" presStyleIdx="3" presStyleCnt="4"/>
      <dgm:spPr/>
    </dgm:pt>
    <dgm:pt modelId="{657E8604-B804-461E-80D0-8BF8CFD45314}" type="pres">
      <dgm:prSet presAssocID="{1B3EADC5-45C0-4CE0-BD5C-29E80F49E674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7D9A24FE-E782-4B8F-8DB3-63AA7F859343}" type="pres">
      <dgm:prSet presAssocID="{1B3EADC5-45C0-4CE0-BD5C-29E80F49E674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B6E55B08-A8C3-40E6-A2B0-70866C0D81EA}" srcId="{3CF4D54C-5010-4ECD-BBD2-6E4F206EC792}" destId="{C5BCF42B-7502-4BFF-BCFB-9DE69D37F1F5}" srcOrd="1" destOrd="0" parTransId="{F67D804F-118B-4AEC-B6E7-413E5823FB25}" sibTransId="{135DDB3B-75A4-42CB-94D3-FB0DDD8F40E6}"/>
    <dgm:cxn modelId="{A1D64310-346D-4022-9D2F-F792E2CE918E}" type="presOf" srcId="{852C8C63-DFA8-4583-B38B-9CF48D851B2B}" destId="{D7F88892-E74A-4702-9C04-9368927A4DC8}" srcOrd="1" destOrd="0" presId="urn:microsoft.com/office/officeart/2005/8/layout/matrix1"/>
    <dgm:cxn modelId="{1F20542D-0040-4F9E-AD52-BF47D821DBAC}" type="presOf" srcId="{C5BCF42B-7502-4BFF-BCFB-9DE69D37F1F5}" destId="{D05FC31C-A87D-474F-99EE-188181DEC9B4}" srcOrd="0" destOrd="0" presId="urn:microsoft.com/office/officeart/2005/8/layout/matrix1"/>
    <dgm:cxn modelId="{86295130-6B97-42A7-A50A-9F59C74CBB6C}" srcId="{3CF4D54C-5010-4ECD-BBD2-6E4F206EC792}" destId="{852C8C63-DFA8-4583-B38B-9CF48D851B2B}" srcOrd="2" destOrd="0" parTransId="{3C1C047F-EBCF-4A26-8B00-60F65D398D89}" sibTransId="{9D76C589-6E65-49B4-9AF6-E80200455A80}"/>
    <dgm:cxn modelId="{0018A144-1867-4143-BDB3-7F36F78B7194}" type="presOf" srcId="{5F7461EB-4113-4318-B812-470C40E08F9B}" destId="{01064F5A-FC26-4486-B3F7-0EE4E7566CAE}" srcOrd="1" destOrd="0" presId="urn:microsoft.com/office/officeart/2005/8/layout/matrix1"/>
    <dgm:cxn modelId="{8A3D1F46-5E39-44D5-8E91-CAAB6C3FAA8D}" srcId="{3CF4D54C-5010-4ECD-BBD2-6E4F206EC792}" destId="{5F7461EB-4113-4318-B812-470C40E08F9B}" srcOrd="0" destOrd="0" parTransId="{A171FADA-136B-4A36-8255-F356ABC98F4A}" sibTransId="{C93C6264-0B6B-494B-B55B-E9619B6774A3}"/>
    <dgm:cxn modelId="{F7AFE447-08DD-4B3F-A84E-C992B1D8028B}" type="presOf" srcId="{5F7461EB-4113-4318-B812-470C40E08F9B}" destId="{AA859368-C56F-4699-BB7E-A92ED5CE6DA4}" srcOrd="0" destOrd="0" presId="urn:microsoft.com/office/officeart/2005/8/layout/matrix1"/>
    <dgm:cxn modelId="{E4D09457-D0F3-44C3-97D0-D2D738366F34}" type="presOf" srcId="{C15EC968-E92F-47F2-9FA4-B59074D7126D}" destId="{A7C73401-B217-4B28-962F-186553931965}" srcOrd="0" destOrd="0" presId="urn:microsoft.com/office/officeart/2005/8/layout/matrix1"/>
    <dgm:cxn modelId="{C15CE579-A941-43A8-906E-6330F8089673}" srcId="{1B3EADC5-45C0-4CE0-BD5C-29E80F49E674}" destId="{3CF4D54C-5010-4ECD-BBD2-6E4F206EC792}" srcOrd="0" destOrd="0" parTransId="{64F009E1-95BE-4229-8D39-E93B904EE06A}" sibTransId="{301DB23F-9317-4F09-9DC6-DF1C7BBB5BD1}"/>
    <dgm:cxn modelId="{093E61A2-77F5-4C77-BFDD-FAAB8A61BC0D}" type="presOf" srcId="{3CF4D54C-5010-4ECD-BBD2-6E4F206EC792}" destId="{7D9A24FE-E782-4B8F-8DB3-63AA7F859343}" srcOrd="0" destOrd="0" presId="urn:microsoft.com/office/officeart/2005/8/layout/matrix1"/>
    <dgm:cxn modelId="{5F6CDFAF-5DE8-473F-8C23-F9385FDA9A95}" srcId="{3CF4D54C-5010-4ECD-BBD2-6E4F206EC792}" destId="{C15EC968-E92F-47F2-9FA4-B59074D7126D}" srcOrd="3" destOrd="0" parTransId="{6C8CD61E-BF0A-4EBE-B0F8-FCE1CE10CF60}" sibTransId="{3CD6F8AC-0F79-4D42-8AEA-31D76A21D481}"/>
    <dgm:cxn modelId="{8595C4C3-3F0E-48B8-BFED-666B0FE08623}" type="presOf" srcId="{1B3EADC5-45C0-4CE0-BD5C-29E80F49E674}" destId="{AAD275DB-9FE6-4517-B9FB-A57202A21FC7}" srcOrd="0" destOrd="0" presId="urn:microsoft.com/office/officeart/2005/8/layout/matrix1"/>
    <dgm:cxn modelId="{3745DFCD-CD12-49DE-9E87-538D25A0D076}" type="presOf" srcId="{C15EC968-E92F-47F2-9FA4-B59074D7126D}" destId="{657E8604-B804-461E-80D0-8BF8CFD45314}" srcOrd="1" destOrd="0" presId="urn:microsoft.com/office/officeart/2005/8/layout/matrix1"/>
    <dgm:cxn modelId="{E46CD5DF-4754-45D1-AC4F-D7BA77560ACC}" type="presOf" srcId="{852C8C63-DFA8-4583-B38B-9CF48D851B2B}" destId="{32B104B3-278C-499D-838E-426DA55795D1}" srcOrd="0" destOrd="0" presId="urn:microsoft.com/office/officeart/2005/8/layout/matrix1"/>
    <dgm:cxn modelId="{C90E42F8-5AB7-418E-8201-84272245CC37}" type="presOf" srcId="{C5BCF42B-7502-4BFF-BCFB-9DE69D37F1F5}" destId="{507C6CB3-DCE9-445A-80D5-92DBDD70064B}" srcOrd="1" destOrd="0" presId="urn:microsoft.com/office/officeart/2005/8/layout/matrix1"/>
    <dgm:cxn modelId="{6B59FCE3-EE53-4992-8979-1FD7E0E57F85}" type="presParOf" srcId="{AAD275DB-9FE6-4517-B9FB-A57202A21FC7}" destId="{ABF605DF-2051-434A-B40C-96FA54F82997}" srcOrd="0" destOrd="0" presId="urn:microsoft.com/office/officeart/2005/8/layout/matrix1"/>
    <dgm:cxn modelId="{0A688016-D2F5-44D3-B98E-A3D6B8071541}" type="presParOf" srcId="{ABF605DF-2051-434A-B40C-96FA54F82997}" destId="{AA859368-C56F-4699-BB7E-A92ED5CE6DA4}" srcOrd="0" destOrd="0" presId="urn:microsoft.com/office/officeart/2005/8/layout/matrix1"/>
    <dgm:cxn modelId="{EFCE69BB-F687-4403-9E14-193AA1FE5072}" type="presParOf" srcId="{ABF605DF-2051-434A-B40C-96FA54F82997}" destId="{01064F5A-FC26-4486-B3F7-0EE4E7566CAE}" srcOrd="1" destOrd="0" presId="urn:microsoft.com/office/officeart/2005/8/layout/matrix1"/>
    <dgm:cxn modelId="{FEE7F720-551C-48AB-9DAC-949782539C6E}" type="presParOf" srcId="{ABF605DF-2051-434A-B40C-96FA54F82997}" destId="{D05FC31C-A87D-474F-99EE-188181DEC9B4}" srcOrd="2" destOrd="0" presId="urn:microsoft.com/office/officeart/2005/8/layout/matrix1"/>
    <dgm:cxn modelId="{5D0911A0-7CF9-4AD4-82DE-4B3040DD8A11}" type="presParOf" srcId="{ABF605DF-2051-434A-B40C-96FA54F82997}" destId="{507C6CB3-DCE9-445A-80D5-92DBDD70064B}" srcOrd="3" destOrd="0" presId="urn:microsoft.com/office/officeart/2005/8/layout/matrix1"/>
    <dgm:cxn modelId="{0FCC8487-A840-42F9-865F-C47BD3ABDEE5}" type="presParOf" srcId="{ABF605DF-2051-434A-B40C-96FA54F82997}" destId="{32B104B3-278C-499D-838E-426DA55795D1}" srcOrd="4" destOrd="0" presId="urn:microsoft.com/office/officeart/2005/8/layout/matrix1"/>
    <dgm:cxn modelId="{D83419B6-885E-44EA-AA85-F2AA5C5A8DA4}" type="presParOf" srcId="{ABF605DF-2051-434A-B40C-96FA54F82997}" destId="{D7F88892-E74A-4702-9C04-9368927A4DC8}" srcOrd="5" destOrd="0" presId="urn:microsoft.com/office/officeart/2005/8/layout/matrix1"/>
    <dgm:cxn modelId="{D4BD6F1E-D7CF-49E6-A5A5-6B857E9C7B87}" type="presParOf" srcId="{ABF605DF-2051-434A-B40C-96FA54F82997}" destId="{A7C73401-B217-4B28-962F-186553931965}" srcOrd="6" destOrd="0" presId="urn:microsoft.com/office/officeart/2005/8/layout/matrix1"/>
    <dgm:cxn modelId="{A891675D-7659-408F-A64D-A200570BDABE}" type="presParOf" srcId="{ABF605DF-2051-434A-B40C-96FA54F82997}" destId="{657E8604-B804-461E-80D0-8BF8CFD45314}" srcOrd="7" destOrd="0" presId="urn:microsoft.com/office/officeart/2005/8/layout/matrix1"/>
    <dgm:cxn modelId="{FEF1118B-E071-42D2-A694-88127914ED56}" type="presParOf" srcId="{AAD275DB-9FE6-4517-B9FB-A57202A21FC7}" destId="{7D9A24FE-E782-4B8F-8DB3-63AA7F859343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32C4E7-01E5-417A-AAAC-CFB17E6D26B7}">
      <dsp:nvSpPr>
        <dsp:cNvPr id="0" name=""/>
        <dsp:cNvSpPr/>
      </dsp:nvSpPr>
      <dsp:spPr>
        <a:xfrm rot="5400000">
          <a:off x="2001864" y="987977"/>
          <a:ext cx="873780" cy="99476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B3EFF2-B667-4349-9B64-43478D5D8360}">
      <dsp:nvSpPr>
        <dsp:cNvPr id="0" name=""/>
        <dsp:cNvSpPr/>
      </dsp:nvSpPr>
      <dsp:spPr>
        <a:xfrm>
          <a:off x="1770365" y="19373"/>
          <a:ext cx="1470932" cy="1029605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Sourcing </a:t>
          </a:r>
          <a:endParaRPr lang="en-AU" sz="2200" kern="1200" dirty="0"/>
        </a:p>
      </dsp:txBody>
      <dsp:txXfrm>
        <a:off x="1820635" y="69643"/>
        <a:ext cx="1370392" cy="929065"/>
      </dsp:txXfrm>
    </dsp:sp>
    <dsp:sp modelId="{84F9B4B6-FC9F-45C8-BB48-55808E7282A6}">
      <dsp:nvSpPr>
        <dsp:cNvPr id="0" name=""/>
        <dsp:cNvSpPr/>
      </dsp:nvSpPr>
      <dsp:spPr>
        <a:xfrm>
          <a:off x="3241298" y="117570"/>
          <a:ext cx="1069816" cy="8321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Google</a:t>
          </a:r>
          <a:endParaRPr lang="en-AU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Kaggle</a:t>
          </a:r>
          <a:endParaRPr lang="en-AU" sz="1600" kern="1200" dirty="0"/>
        </a:p>
      </dsp:txBody>
      <dsp:txXfrm>
        <a:off x="3241298" y="117570"/>
        <a:ext cx="1069816" cy="832172"/>
      </dsp:txXfrm>
    </dsp:sp>
    <dsp:sp modelId="{5D5350FF-3B90-4583-AD58-02A2855DE60E}">
      <dsp:nvSpPr>
        <dsp:cNvPr id="0" name=""/>
        <dsp:cNvSpPr/>
      </dsp:nvSpPr>
      <dsp:spPr>
        <a:xfrm rot="5400000">
          <a:off x="3221424" y="2144563"/>
          <a:ext cx="873780" cy="99476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8EF5C6-6C57-4BFE-B53E-4D8E93406CDD}">
      <dsp:nvSpPr>
        <dsp:cNvPr id="0" name=""/>
        <dsp:cNvSpPr/>
      </dsp:nvSpPr>
      <dsp:spPr>
        <a:xfrm>
          <a:off x="2989925" y="1175959"/>
          <a:ext cx="1470932" cy="1029605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Seeing the CSV</a:t>
          </a:r>
          <a:endParaRPr lang="en-AU" sz="2200" kern="1200" dirty="0"/>
        </a:p>
      </dsp:txBody>
      <dsp:txXfrm>
        <a:off x="3040195" y="1226229"/>
        <a:ext cx="1370392" cy="929065"/>
      </dsp:txXfrm>
    </dsp:sp>
    <dsp:sp modelId="{229837C2-232F-4113-862C-DD344A6DBE2B}">
      <dsp:nvSpPr>
        <dsp:cNvPr id="0" name=""/>
        <dsp:cNvSpPr/>
      </dsp:nvSpPr>
      <dsp:spPr>
        <a:xfrm>
          <a:off x="4460857" y="1274156"/>
          <a:ext cx="1069816" cy="8321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Pandas</a:t>
          </a:r>
          <a:endParaRPr lang="en-AU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Eye-balling</a:t>
          </a:r>
          <a:endParaRPr lang="en-AU" sz="1600" kern="1200" dirty="0"/>
        </a:p>
      </dsp:txBody>
      <dsp:txXfrm>
        <a:off x="4460857" y="1274156"/>
        <a:ext cx="1069816" cy="832172"/>
      </dsp:txXfrm>
    </dsp:sp>
    <dsp:sp modelId="{6254F63D-7B33-462B-B6EC-BFA4AF3ED370}">
      <dsp:nvSpPr>
        <dsp:cNvPr id="0" name=""/>
        <dsp:cNvSpPr/>
      </dsp:nvSpPr>
      <dsp:spPr>
        <a:xfrm>
          <a:off x="4209484" y="2332546"/>
          <a:ext cx="1470932" cy="1029605"/>
        </a:xfrm>
        <a:prstGeom prst="roundRect">
          <a:avLst>
            <a:gd name="adj" fmla="val 166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 dirty="0"/>
            <a:t>Selection</a:t>
          </a:r>
          <a:endParaRPr lang="en-AU" sz="2200" kern="1200" dirty="0"/>
        </a:p>
      </dsp:txBody>
      <dsp:txXfrm>
        <a:off x="4259754" y="2382816"/>
        <a:ext cx="1370392" cy="929065"/>
      </dsp:txXfrm>
    </dsp:sp>
    <dsp:sp modelId="{466E701A-B55E-4784-93A4-E64F29E215EE}">
      <dsp:nvSpPr>
        <dsp:cNvPr id="0" name=""/>
        <dsp:cNvSpPr/>
      </dsp:nvSpPr>
      <dsp:spPr>
        <a:xfrm>
          <a:off x="5680416" y="2430742"/>
          <a:ext cx="1069816" cy="8321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Choosing the dataset</a:t>
          </a:r>
          <a:endParaRPr lang="en-AU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200" kern="1200" dirty="0"/>
            <a:t>Cleaning up the dataset</a:t>
          </a:r>
          <a:endParaRPr lang="en-AU" sz="1200" kern="1200" dirty="0"/>
        </a:p>
      </dsp:txBody>
      <dsp:txXfrm>
        <a:off x="5680416" y="2430742"/>
        <a:ext cx="1069816" cy="8321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859368-C56F-4699-BB7E-A92ED5CE6DA4}">
      <dsp:nvSpPr>
        <dsp:cNvPr id="0" name=""/>
        <dsp:cNvSpPr/>
      </dsp:nvSpPr>
      <dsp:spPr>
        <a:xfrm rot="16200000">
          <a:off x="508000" y="-508000"/>
          <a:ext cx="2032000" cy="3048000"/>
        </a:xfrm>
        <a:prstGeom prst="round1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The Longer one lives</a:t>
          </a:r>
          <a:endParaRPr lang="en-AU" sz="2400" kern="1200" dirty="0"/>
        </a:p>
      </dsp:txBody>
      <dsp:txXfrm rot="5400000">
        <a:off x="0" y="0"/>
        <a:ext cx="3048000" cy="1524000"/>
      </dsp:txXfrm>
    </dsp:sp>
    <dsp:sp modelId="{D05FC31C-A87D-474F-99EE-188181DEC9B4}">
      <dsp:nvSpPr>
        <dsp:cNvPr id="0" name=""/>
        <dsp:cNvSpPr/>
      </dsp:nvSpPr>
      <dsp:spPr>
        <a:xfrm>
          <a:off x="3048000" y="0"/>
          <a:ext cx="3048000" cy="2032000"/>
        </a:xfrm>
        <a:prstGeom prst="round1Rect">
          <a:avLst/>
        </a:prstGeom>
        <a:solidFill>
          <a:schemeClr val="accent4">
            <a:hueOff val="3042719"/>
            <a:satOff val="0"/>
            <a:lumOff val="-993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The greater purchasing power one has</a:t>
          </a:r>
          <a:endParaRPr lang="en-AU" sz="2400" kern="1200" dirty="0"/>
        </a:p>
      </dsp:txBody>
      <dsp:txXfrm>
        <a:off x="3048000" y="0"/>
        <a:ext cx="3048000" cy="1524000"/>
      </dsp:txXfrm>
    </dsp:sp>
    <dsp:sp modelId="{32B104B3-278C-499D-838E-426DA55795D1}">
      <dsp:nvSpPr>
        <dsp:cNvPr id="0" name=""/>
        <dsp:cNvSpPr/>
      </dsp:nvSpPr>
      <dsp:spPr>
        <a:xfrm rot="10800000">
          <a:off x="0" y="2032000"/>
          <a:ext cx="3048000" cy="2032000"/>
        </a:xfrm>
        <a:prstGeom prst="round1Rect">
          <a:avLst/>
        </a:prstGeom>
        <a:solidFill>
          <a:schemeClr val="accent4">
            <a:hueOff val="6085437"/>
            <a:satOff val="0"/>
            <a:lumOff val="-1986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The More the merrier</a:t>
          </a:r>
          <a:endParaRPr lang="en-AU" sz="2400" kern="1200" dirty="0"/>
        </a:p>
      </dsp:txBody>
      <dsp:txXfrm rot="10800000">
        <a:off x="0" y="2539999"/>
        <a:ext cx="3048000" cy="1524000"/>
      </dsp:txXfrm>
    </dsp:sp>
    <dsp:sp modelId="{A7C73401-B217-4B28-962F-186553931965}">
      <dsp:nvSpPr>
        <dsp:cNvPr id="0" name=""/>
        <dsp:cNvSpPr/>
      </dsp:nvSpPr>
      <dsp:spPr>
        <a:xfrm rot="5400000">
          <a:off x="3556000" y="1523999"/>
          <a:ext cx="2032000" cy="3048000"/>
        </a:xfrm>
        <a:prstGeom prst="round1Rect">
          <a:avLst/>
        </a:prstGeom>
        <a:solidFill>
          <a:schemeClr val="accent4">
            <a:hueOff val="9128156"/>
            <a:satOff val="0"/>
            <a:lumOff val="-2980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The freedom and security</a:t>
          </a:r>
          <a:endParaRPr lang="en-AU" sz="2400" kern="1200" dirty="0"/>
        </a:p>
      </dsp:txBody>
      <dsp:txXfrm rot="-5400000">
        <a:off x="3048000" y="2539999"/>
        <a:ext cx="3048000" cy="1524000"/>
      </dsp:txXfrm>
    </dsp:sp>
    <dsp:sp modelId="{7D9A24FE-E782-4B8F-8DB3-63AA7F859343}">
      <dsp:nvSpPr>
        <dsp:cNvPr id="0" name=""/>
        <dsp:cNvSpPr/>
      </dsp:nvSpPr>
      <dsp:spPr>
        <a:xfrm>
          <a:off x="2133600" y="1523999"/>
          <a:ext cx="1828800" cy="1016000"/>
        </a:xfrm>
        <a:prstGeom prst="roundRect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 err="1"/>
            <a:t>Happyness</a:t>
          </a:r>
          <a:endParaRPr lang="en-AU" sz="2400" kern="1200" dirty="0"/>
        </a:p>
      </dsp:txBody>
      <dsp:txXfrm>
        <a:off x="2183197" y="1573596"/>
        <a:ext cx="1729606" cy="9168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40b06006f87aab6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40b06006f87aab6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40b06006f87aab6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40b06006f87aab6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5752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40b06006f87aab6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40b06006f87aab6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0b06006f87aab6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40b06006f87aab6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40b06006f87aab6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40b06006f87aab6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40b06006f87aab6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40b06006f87aab6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40b06006f87aab6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40b06006f87aab6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40b06006f87aab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40b06006f87aab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40b06006f87aab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40b06006f87aab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24044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40b06006f87aab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40b06006f87aab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40b06006f87aab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40b06006f87aab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1514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40b06006f87aab6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40b06006f87aab6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40b06006f87aab6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40b06006f87aab6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40b06006f87aab6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40b06006f87aab6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10309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40b06006f87aab6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40b06006f87aab6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0"/>
            <a:ext cx="8520600" cy="85864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chemeClr val="accent6"/>
                </a:solidFill>
              </a:rPr>
              <a:t>Happyness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01972" y="43509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By </a:t>
            </a:r>
            <a:r>
              <a:rPr lang="en-GB" dirty="0" err="1">
                <a:solidFill>
                  <a:schemeClr val="accent6">
                    <a:lumMod val="20000"/>
                    <a:lumOff val="80000"/>
                  </a:schemeClr>
                </a:solidFill>
              </a:rPr>
              <a:t>TheHappyCo</a:t>
            </a:r>
            <a:endParaRPr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Analysis 2 - Correlation</a:t>
            </a:r>
            <a:endParaRPr dirty="0"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 2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Chart 2b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Happiness score vs </a:t>
            </a:r>
            <a:r>
              <a:rPr lang="en-GB" dirty="0" err="1"/>
              <a:t>medicare</a:t>
            </a:r>
            <a:r>
              <a:rPr lang="en-GB" dirty="0"/>
              <a:t>?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Analysis - Correlation</a:t>
            </a:r>
            <a:endParaRPr dirty="0"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Chart 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Happiness score vs alcohol consumption?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098862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Analysis 3 – Linear Regression 2 </a:t>
            </a:r>
            <a:endParaRPr dirty="0"/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 3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Chart 3a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3</a:t>
            </a:r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 3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Chart 3b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Analysis 4 – </a:t>
            </a:r>
            <a:r>
              <a:rPr lang="en-GB" dirty="0" err="1"/>
              <a:t>Groupby</a:t>
            </a:r>
            <a:r>
              <a:rPr lang="en-GB" dirty="0"/>
              <a:t>, Ranking?  </a:t>
            </a:r>
            <a:endParaRPr dirty="0"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 4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Chart 4a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4</a:t>
            </a:r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 4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Chart 4b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Team Intro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WHY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Motivation behind the topic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4836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How – Data Exploration</a:t>
            </a: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94F52E4-A1E0-413F-8E47-671FF633D8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6520696"/>
              </p:ext>
            </p:extLst>
          </p:nvPr>
        </p:nvGraphicFramePr>
        <p:xfrm>
          <a:off x="311700" y="1316950"/>
          <a:ext cx="8520599" cy="3381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How – Data Exploration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How we identified what’s relevant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How we sourced it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/>
              <a:t>How we pivot?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4024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Analysis  – Heat Map</a:t>
            </a:r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/>
              <a:t>Chart 1 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/>
              <a:t>- High scores over world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Null Hypothesis</a:t>
            </a:r>
            <a:endParaRPr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3C34FB5-126C-4138-A82C-A6CED40316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4141821"/>
              </p:ext>
            </p:extLst>
          </p:nvPr>
        </p:nvGraphicFramePr>
        <p:xfrm>
          <a:off x="1459706" y="1017725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not-null Hypothesis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73E9B3-8337-4C30-A4E3-11EC8A356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18" y="1350962"/>
            <a:ext cx="7172325" cy="301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58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Analysis  – Correlation</a:t>
            </a:r>
            <a:endParaRPr dirty="0"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/>
              <a:t>Chart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/>
              <a:t>- Happiness score vs life expectancy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153</Words>
  <Application>Microsoft Office PowerPoint</Application>
  <PresentationFormat>On-screen Show (16:9)</PresentationFormat>
  <Paragraphs>53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Arial</vt:lpstr>
      <vt:lpstr>Simple Light</vt:lpstr>
      <vt:lpstr>Happyness</vt:lpstr>
      <vt:lpstr>Team Intro</vt:lpstr>
      <vt:lpstr>The WHY</vt:lpstr>
      <vt:lpstr>The How – Data Exploration</vt:lpstr>
      <vt:lpstr>The How – Data Exploration</vt:lpstr>
      <vt:lpstr>Analysis  – Heat Map</vt:lpstr>
      <vt:lpstr>Null Hypothesis</vt:lpstr>
      <vt:lpstr>The not-null Hypothesis</vt:lpstr>
      <vt:lpstr>Analysis  – Correlation</vt:lpstr>
      <vt:lpstr>Analysis 2 - Correlation</vt:lpstr>
      <vt:lpstr>Analysis - Correlation</vt:lpstr>
      <vt:lpstr>Analysis 3 – Linear Regression 2 </vt:lpstr>
      <vt:lpstr>Analysis 3</vt:lpstr>
      <vt:lpstr>Analysis 4 – Groupby, Ranking?  </vt:lpstr>
      <vt:lpstr>Analysis 4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Happyness</dc:title>
  <cp:lastModifiedBy>Arvin Seeva</cp:lastModifiedBy>
  <cp:revision>4</cp:revision>
  <dcterms:modified xsi:type="dcterms:W3CDTF">2020-07-22T15:48:48Z</dcterms:modified>
</cp:coreProperties>
</file>